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1234" r:id="rId2"/>
    <p:sldId id="1308" r:id="rId3"/>
    <p:sldId id="1310" r:id="rId4"/>
    <p:sldId id="1311" r:id="rId5"/>
    <p:sldId id="1269" r:id="rId6"/>
    <p:sldId id="268" r:id="rId7"/>
    <p:sldId id="1303" r:id="rId8"/>
    <p:sldId id="1304" r:id="rId9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0" autoAdjust="0"/>
    <p:restoredTop sz="97461" autoAdjust="0"/>
  </p:normalViewPr>
  <p:slideViewPr>
    <p:cSldViewPr snapToGrid="0" showGuides="1">
      <p:cViewPr varScale="1">
        <p:scale>
          <a:sx n="127" d="100"/>
          <a:sy n="127" d="100"/>
        </p:scale>
        <p:origin x="1320" y="12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1/12/2024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24846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Variables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050" y="3859899"/>
            <a:ext cx="9286875" cy="1930398"/>
          </a:xfrm>
        </p:spPr>
        <p:txBody>
          <a:bodyPr/>
          <a:lstStyle/>
          <a:p>
            <a:r>
              <a:rPr lang="de-DE" sz="2800" dirty="0"/>
              <a:t>Status Update: 7 </a:t>
            </a:r>
            <a:r>
              <a:rPr lang="de-DE" sz="2800" dirty="0" err="1"/>
              <a:t>weeks</a:t>
            </a:r>
            <a:r>
              <a:rPr lang="de-DE" sz="2800" dirty="0"/>
              <a:t> </a:t>
            </a:r>
            <a:r>
              <a:rPr lang="de-DE" sz="2800" dirty="0" err="1"/>
              <a:t>left</a:t>
            </a:r>
            <a:endParaRPr lang="de-DE" sz="2800" dirty="0"/>
          </a:p>
          <a:p>
            <a:r>
              <a:rPr lang="de-DE" sz="2800" dirty="0"/>
              <a:t>07.01.2024 – 14.01.2024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12.01.2023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A18C1-ADEF-BEF6-71D0-354E37B8A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12.01.2023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F15F3-1ADD-F890-EE37-4DCDCFA713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E8482-6CA5-6CD1-5790-F81369F3431F}"/>
              </a:ext>
            </a:extLst>
          </p:cNvPr>
          <p:cNvSpPr txBox="1"/>
          <p:nvPr/>
        </p:nvSpPr>
        <p:spPr>
          <a:xfrm>
            <a:off x="410400" y="1115387"/>
            <a:ext cx="109896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sz="2000" b="0" i="0" u="none" strike="noStrike" baseline="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de-DE" sz="2000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endParaRPr lang="de-DE" sz="2000" dirty="0">
              <a:solidFill>
                <a:schemeClr val="tx1"/>
              </a:solidFill>
              <a:latin typeface="+mj-lt"/>
            </a:endParaRPr>
          </a:p>
          <a:p>
            <a:endParaRPr lang="de-DE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68BE47-7A34-084C-E604-FC846D61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dirty="0"/>
              <a:t>Progress (show cool demonstration here)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D7819-C39F-6403-C28A-2FCC2722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7" y="1295024"/>
            <a:ext cx="5576273" cy="45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1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E3BD-C54F-1634-1D2D-4C390E88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2FB1-209D-CB2F-4C07-0705696A3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E3AE5C6-4428-6B70-E8AD-D11D5DCF1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12.01.2023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53DEC-7BB2-058D-E200-9FD431318E55}"/>
              </a:ext>
            </a:extLst>
          </p:cNvPr>
          <p:cNvSpPr txBox="1"/>
          <p:nvPr/>
        </p:nvSpPr>
        <p:spPr>
          <a:xfrm>
            <a:off x="410400" y="1291905"/>
            <a:ext cx="274434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„gibt es das Bild schärfer?“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„Farbskala fehlt“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09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E3BD-C54F-1634-1D2D-4C390E88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2FB1-209D-CB2F-4C07-0705696A3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E3AE5C6-4428-6B70-E8AD-D11D5DCF1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 dirty="0"/>
              <a:t>© Siemens 2023 | Jan Nalivaika | T AMM FMP-DE | 12.01.2023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04B3E-1346-02B0-5C7F-470E1AC19C56}"/>
              </a:ext>
            </a:extLst>
          </p:cNvPr>
          <p:cNvSpPr txBox="1"/>
          <p:nvPr/>
        </p:nvSpPr>
        <p:spPr>
          <a:xfrm>
            <a:off x="701294" y="1441728"/>
            <a:ext cx="4392228" cy="41549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Zitate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Anpassen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Bilder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Anpassen</a:t>
            </a:r>
            <a:r>
              <a:rPr lang="en-US" dirty="0">
                <a:solidFill>
                  <a:schemeClr val="tx1"/>
                </a:solidFill>
              </a:rPr>
              <a:t> (Score scale at bottom)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Ergebnisse</a:t>
            </a:r>
            <a:r>
              <a:rPr lang="en-US" dirty="0">
                <a:solidFill>
                  <a:schemeClr val="tx1"/>
                </a:solidFill>
              </a:rPr>
              <a:t> = Neu </a:t>
            </a:r>
            <a:r>
              <a:rPr lang="en-US" dirty="0" err="1">
                <a:solidFill>
                  <a:schemeClr val="tx1"/>
                </a:solidFill>
              </a:rPr>
              <a:t>berechnen</a:t>
            </a:r>
            <a:r>
              <a:rPr lang="en-US" dirty="0">
                <a:solidFill>
                  <a:schemeClr val="tx1"/>
                </a:solidFill>
              </a:rPr>
              <a:t> ?)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Email = </a:t>
            </a:r>
            <a:r>
              <a:rPr lang="en-US" dirty="0" err="1">
                <a:solidFill>
                  <a:schemeClr val="tx1"/>
                </a:solidFill>
              </a:rPr>
              <a:t>Titel-anpassung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35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3BA-FAC8-0C09-C7B3-D12D891D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planning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782-FC05-8585-C113-609B412DC8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626C0-48A8-9E93-1B2C-AC4DD4646135}"/>
              </a:ext>
            </a:extLst>
          </p:cNvPr>
          <p:cNvSpPr txBox="1"/>
          <p:nvPr/>
        </p:nvSpPr>
        <p:spPr>
          <a:xfrm>
            <a:off x="410400" y="1054800"/>
            <a:ext cx="7969102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DATE:		Ludwig 		Marius		Jan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19.01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X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highlight>
                  <a:srgbClr val="FF0000"/>
                </a:highlight>
              </a:rPr>
              <a:t>26.01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</a:rPr>
              <a:t>						X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b="1" dirty="0">
                <a:solidFill>
                  <a:schemeClr val="tx1"/>
                </a:solidFill>
              </a:rPr>
              <a:t>02.02	PDF update (Paper start ?)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09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16</a:t>
            </a:r>
            <a:r>
              <a:rPr lang="en-US" b="1" dirty="0">
                <a:solidFill>
                  <a:schemeClr val="tx1"/>
                </a:solidFill>
              </a:rPr>
              <a:t>.02		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23</a:t>
            </a:r>
            <a:r>
              <a:rPr lang="en-US" b="1" dirty="0">
                <a:solidFill>
                  <a:schemeClr val="tx1"/>
                </a:solidFill>
              </a:rPr>
              <a:t>.02	Last possible Changes in PDF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01</a:t>
            </a:r>
            <a:r>
              <a:rPr lang="en-US" b="1" dirty="0">
                <a:solidFill>
                  <a:schemeClr val="tx1"/>
                </a:solidFill>
              </a:rPr>
              <a:t>.03	Defense ?? 				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92568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1A90-E293-964C-ACE2-705031DBB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CCA7-C175-5427-AD97-969AFE84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92" y="624040"/>
            <a:ext cx="8851616" cy="56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3838-F6D8-FB94-DB7C-11BF9C37A6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6F65-D012-9BA3-7F70-0ABA10F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31" y="572775"/>
            <a:ext cx="8697737" cy="57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3931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305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Siemens Slab Black</vt:lpstr>
      <vt:lpstr>Wingdings</vt:lpstr>
      <vt:lpstr>Siemens 2022</vt:lpstr>
      <vt:lpstr>Master-Thesis  Methodical Approach for Analyzing Process Variables and Optimizing Boundary Conditions in Multi-Axis Robot Programs</vt:lpstr>
      <vt:lpstr>Progress (show cool demonstration here)</vt:lpstr>
      <vt:lpstr>Images</vt:lpstr>
      <vt:lpstr>To Do</vt:lpstr>
      <vt:lpstr>Future planning </vt:lpstr>
      <vt:lpstr>Contact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AMC FMP-DE)</cp:lastModifiedBy>
  <cp:revision>244</cp:revision>
  <dcterms:created xsi:type="dcterms:W3CDTF">2023-10-02T13:28:39Z</dcterms:created>
  <dcterms:modified xsi:type="dcterms:W3CDTF">2024-01-12T09:50:26Z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